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438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f7dbc4c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f7dbc4c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72800" y="1368050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984" y="86175"/>
            <a:ext cx="1263115" cy="12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7"/>
          <p:cNvSpPr txBox="1">
            <a:spLocks noGrp="1"/>
          </p:cNvSpPr>
          <p:nvPr/>
        </p:nvSpPr>
        <p:spPr>
          <a:xfrm>
            <a:off x="544667" y="459102"/>
            <a:ext cx="7783800" cy="382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  <a:defRPr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HEGIFTOM Kick Off Workshop, 22-25-29 March 2021 telecon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NDACC/ACTRIS MAX-DOAS:</a:t>
            </a:r>
            <a:endParaRPr sz="3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 to </a:t>
            </a:r>
            <a:r>
              <a:rPr lang="en" sz="3800" b="1" dirty="0" smtClean="0">
                <a:latin typeface="Calibri"/>
                <a:ea typeface="Calibri"/>
                <a:cs typeface="Calibri"/>
                <a:sym typeface="Calibri"/>
              </a:rPr>
              <a:t>TOAR-II</a:t>
            </a:r>
            <a:endParaRPr sz="3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Van Roozendael, F. Hendrick</a:t>
            </a:r>
          </a:p>
          <a:p>
            <a:pPr marL="0" lvl="0" indent="0" algn="ctr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BIRA-IASB, Brussel, Belgium</a:t>
            </a:r>
            <a:endParaRPr sz="3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6" y="4108640"/>
            <a:ext cx="995256" cy="798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374" y="4187584"/>
            <a:ext cx="1224276" cy="640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6"/>
          <a:stretch/>
        </p:blipFill>
        <p:spPr>
          <a:xfrm>
            <a:off x="250846" y="200360"/>
            <a:ext cx="1008984" cy="373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8"/>
          <a:stretch/>
        </p:blipFill>
        <p:spPr>
          <a:xfrm>
            <a:off x="4270330" y="4197150"/>
            <a:ext cx="556648" cy="6309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8509" r="10630" b="22445"/>
          <a:stretch/>
        </p:blipFill>
        <p:spPr>
          <a:xfrm>
            <a:off x="1604595" y="1384949"/>
            <a:ext cx="6075486" cy="3550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035" y="199044"/>
            <a:ext cx="677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fr-B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UV-Vis NDACC MAX-DOAS network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199044"/>
            <a:ext cx="869766" cy="69777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7321" r="6044" b="34829"/>
          <a:stretch/>
        </p:blipFill>
        <p:spPr bwMode="auto">
          <a:xfrm>
            <a:off x="2013439" y="3607583"/>
            <a:ext cx="967154" cy="36088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781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685174" y="905740"/>
            <a:ext cx="3059832" cy="382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standardised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algorithms selected by round-robin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products: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Tropospheric NO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Tropospheric HCHO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O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Stratospheric NO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>
              <a:lnSpc>
                <a:spcPct val="100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Developed with ESA support (FRM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DOAS)</a:t>
            </a:r>
          </a:p>
          <a:p>
            <a:pPr>
              <a:lnSpc>
                <a:spcPct val="100000"/>
              </a:lnSpc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part of ACTRIS CREGARS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0" y="1074475"/>
            <a:ext cx="5122984" cy="3842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3159" y="163347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MAX-DOAS Central Processing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541" y="4233154"/>
            <a:ext cx="1306459" cy="683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2637692"/>
            <a:ext cx="2572806" cy="290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6"/>
          <a:stretch/>
        </p:blipFill>
        <p:spPr>
          <a:xfrm>
            <a:off x="248180" y="273790"/>
            <a:ext cx="983924" cy="36389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7321" r="6044" b="34829"/>
          <a:stretch/>
        </p:blipFill>
        <p:spPr bwMode="auto">
          <a:xfrm>
            <a:off x="3071553" y="1553008"/>
            <a:ext cx="1212848" cy="45255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71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42" y="1714500"/>
            <a:ext cx="2262372" cy="28893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822331" y="1855177"/>
            <a:ext cx="8792" cy="24090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29" y="1855177"/>
            <a:ext cx="3246337" cy="2748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4031" y="3229524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MAX-DOAS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14" y="1846385"/>
            <a:ext cx="9733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Zenith</a:t>
            </a:r>
            <a:endParaRPr lang="fr-BE" dirty="0" smtClean="0"/>
          </a:p>
          <a:p>
            <a:r>
              <a:rPr lang="fr-BE" dirty="0" err="1" smtClean="0"/>
              <a:t>Twilight</a:t>
            </a:r>
            <a:endParaRPr lang="fr-BE" dirty="0" smtClean="0"/>
          </a:p>
          <a:p>
            <a:r>
              <a:rPr lang="fr-BE" dirty="0" smtClean="0"/>
              <a:t>(90° SZA)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6829" y="156061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C000"/>
                </a:solidFill>
              </a:rPr>
              <a:t>Direct-</a:t>
            </a:r>
            <a:r>
              <a:rPr lang="fr-BE" dirty="0" err="1" smtClean="0">
                <a:solidFill>
                  <a:srgbClr val="FFC000"/>
                </a:solidFill>
              </a:rPr>
              <a:t>sun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83" y="261344"/>
            <a:ext cx="78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content of UV-Vis measurements not fully exploited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 for TOAR-II: explore potential for tropospheric ozone retrieval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 cooperation with Pandora team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059" r="17253" b="7180"/>
          <a:stretch/>
        </p:blipFill>
        <p:spPr>
          <a:xfrm>
            <a:off x="703384" y="852855"/>
            <a:ext cx="3464169" cy="365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50" y="3112478"/>
            <a:ext cx="106100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897" t="974" r="13897" b="1795"/>
          <a:stretch/>
        </p:blipFill>
        <p:spPr>
          <a:xfrm>
            <a:off x="3912531" y="2549771"/>
            <a:ext cx="365640" cy="49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70" y="159476"/>
            <a:ext cx="547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Candidate test/</a:t>
            </a:r>
            <a:r>
              <a:rPr lang="fr-B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B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site: Uccle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649" y="1316283"/>
            <a:ext cx="245764" cy="385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5916" y="852855"/>
            <a:ext cx="3411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+ double </a:t>
            </a: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Brewer</a:t>
            </a:r>
            <a:endParaRPr lang="fr-B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ozone sonde and PTU </a:t>
            </a: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launches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(&gt; </a:t>
            </a: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Cimel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sunphotometer</a:t>
            </a:r>
            <a:endParaRPr lang="fr-B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Ceilometer</a:t>
            </a:r>
            <a:endParaRPr lang="fr-B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ozone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smtClean="0">
                <a:latin typeface="Calibri" panose="020F0502020204030204" pitchFamily="34" charset="0"/>
                <a:cs typeface="Calibri" panose="020F0502020204030204" pitchFamily="34" charset="0"/>
              </a:rPr>
              <a:t>Pandora</a:t>
            </a:r>
            <a:r>
              <a:rPr lang="fr-BE" sz="18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BE" sz="1800" smtClean="0">
                <a:latin typeface="Calibri" panose="020F0502020204030204" pitchFamily="34" charset="0"/>
                <a:cs typeface="Calibri" panose="020F0502020204030204" pitchFamily="34" charset="0"/>
              </a:rPr>
              <a:t>2S </a:t>
            </a:r>
            <a:endParaRPr lang="fr-B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MAX-DOAS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5916" y="3789348"/>
            <a:ext cx="355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err="1" smtClean="0">
                <a:solidFill>
                  <a:srgbClr val="0070C0"/>
                </a:solidFill>
              </a:rPr>
              <a:t>Strategy</a:t>
            </a:r>
            <a:r>
              <a:rPr lang="fr-BE" sz="1800" dirty="0" smtClean="0">
                <a:solidFill>
                  <a:srgbClr val="0070C0"/>
                </a:solidFill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</a:rPr>
              <a:t>under</a:t>
            </a:r>
            <a:r>
              <a:rPr lang="fr-BE" sz="1800" dirty="0" smtClean="0">
                <a:solidFill>
                  <a:srgbClr val="0070C0"/>
                </a:solidFill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</a:rPr>
              <a:t>development</a:t>
            </a:r>
            <a:r>
              <a:rPr lang="fr-BE" sz="1800" dirty="0" smtClean="0">
                <a:solidFill>
                  <a:srgbClr val="0070C0"/>
                </a:solidFill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</a:rPr>
              <a:t>together</a:t>
            </a:r>
            <a:r>
              <a:rPr lang="fr-BE" sz="1800" dirty="0" smtClean="0">
                <a:solidFill>
                  <a:srgbClr val="0070C0"/>
                </a:solidFill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</a:rPr>
              <a:t>with</a:t>
            </a:r>
            <a:r>
              <a:rPr lang="fr-BE" sz="1800" dirty="0" smtClean="0">
                <a:solidFill>
                  <a:srgbClr val="0070C0"/>
                </a:solidFill>
              </a:rPr>
              <a:t> </a:t>
            </a:r>
            <a:r>
              <a:rPr lang="fr-BE" sz="1800" dirty="0" err="1" smtClean="0">
                <a:solidFill>
                  <a:srgbClr val="0070C0"/>
                </a:solidFill>
              </a:rPr>
              <a:t>Pandora</a:t>
            </a:r>
            <a:r>
              <a:rPr lang="fr-BE" sz="1800" dirty="0" smtClean="0">
                <a:solidFill>
                  <a:srgbClr val="0070C0"/>
                </a:solidFill>
              </a:rPr>
              <a:t> team (</a:t>
            </a:r>
            <a:r>
              <a:rPr lang="fr-BE" sz="1800" dirty="0" err="1" smtClean="0">
                <a:solidFill>
                  <a:srgbClr val="0070C0"/>
                </a:solidFill>
              </a:rPr>
              <a:t>see</a:t>
            </a:r>
            <a:r>
              <a:rPr lang="fr-BE" sz="1800" dirty="0" smtClean="0">
                <a:solidFill>
                  <a:srgbClr val="0070C0"/>
                </a:solidFill>
              </a:rPr>
              <a:t> Alex </a:t>
            </a:r>
            <a:r>
              <a:rPr lang="fr-BE" sz="1800" dirty="0" err="1" smtClean="0">
                <a:solidFill>
                  <a:srgbClr val="0070C0"/>
                </a:solidFill>
              </a:rPr>
              <a:t>Cede</a:t>
            </a:r>
            <a:r>
              <a:rPr lang="fr-BE" sz="1800" dirty="0" smtClean="0">
                <a:solidFill>
                  <a:srgbClr val="0070C0"/>
                </a:solidFill>
              </a:rPr>
              <a:t> talk)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41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144</Words>
  <Application>Microsoft Office PowerPoint</Application>
  <PresentationFormat>On-screen Show (16:9)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Oswald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Roeland Van Malderen</dc:creator>
  <cp:lastModifiedBy>michelv@aeronomie.oma.be</cp:lastModifiedBy>
  <cp:revision>25</cp:revision>
  <dcterms:modified xsi:type="dcterms:W3CDTF">2021-03-22T09:30:55Z</dcterms:modified>
</cp:coreProperties>
</file>